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1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8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63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1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84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17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1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4937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65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19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836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03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EA9BE-1163-4CE5-84AF-4475ECEA209C}" type="datetimeFigureOut">
              <a:rPr lang="de-DE" smtClean="0"/>
              <a:t>08.04.2012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1D6B2-4D2A-40AF-A419-7D95E6A863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090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66875" y="400050"/>
            <a:ext cx="5810250" cy="60579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581125"/>
            <a:ext cx="3714750" cy="364807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79512" y="5517232"/>
            <a:ext cx="67431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 </a:t>
            </a:r>
            <a:r>
              <a:rPr lang="de-DE" dirty="0" err="1" smtClean="0"/>
              <a:t>Powerpoint</a:t>
            </a:r>
            <a:r>
              <a:rPr lang="de-DE" dirty="0" smtClean="0"/>
              <a:t> Animation</a:t>
            </a:r>
          </a:p>
          <a:p>
            <a:r>
              <a:rPr lang="de-DE" dirty="0" smtClean="0"/>
              <a:t>starten, z.B. mit F5,</a:t>
            </a:r>
          </a:p>
          <a:p>
            <a:r>
              <a:rPr lang="de-DE" dirty="0" smtClean="0"/>
              <a:t>dann Mausklick links oder Leertaste drücken.</a:t>
            </a:r>
          </a:p>
          <a:p>
            <a:r>
              <a:rPr lang="de-DE" dirty="0" smtClean="0"/>
              <a:t>Beenden mit </a:t>
            </a:r>
            <a:r>
              <a:rPr lang="de-DE" dirty="0" err="1" smtClean="0"/>
              <a:t>Esc</a:t>
            </a:r>
            <a:r>
              <a:rPr lang="de-DE" dirty="0" smtClean="0"/>
              <a:t> © Klaus </a:t>
            </a:r>
            <a:r>
              <a:rPr lang="de-DE" dirty="0" err="1" smtClean="0"/>
              <a:t>Rohwer</a:t>
            </a:r>
            <a:r>
              <a:rPr lang="de-DE" dirty="0" smtClean="0"/>
              <a:t>, </a:t>
            </a:r>
            <a:r>
              <a:rPr lang="de-DE" dirty="0" err="1" smtClean="0"/>
              <a:t>Powerpoint</a:t>
            </a:r>
            <a:r>
              <a:rPr lang="de-DE" dirty="0" smtClean="0"/>
              <a:t> durch Michael Schaefer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368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Bildschirmpräsentation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</dc:creator>
  <cp:lastModifiedBy>Micha</cp:lastModifiedBy>
  <cp:revision>9</cp:revision>
  <dcterms:created xsi:type="dcterms:W3CDTF">2012-04-08T14:57:58Z</dcterms:created>
  <dcterms:modified xsi:type="dcterms:W3CDTF">2012-04-08T16:23:59Z</dcterms:modified>
</cp:coreProperties>
</file>